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712" r:id="rId2"/>
    <p:sldId id="700" r:id="rId3"/>
    <p:sldId id="282" r:id="rId4"/>
    <p:sldId id="283" r:id="rId5"/>
    <p:sldId id="284" r:id="rId6"/>
    <p:sldId id="285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99EA45-E0E3-A2CE-958C-845E530EA6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884E9-B720-7279-01BB-CBB89B1D42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11/16/2022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FAD7B8-C7B3-4383-D4F5-C7CD829FA1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Galloway/Randy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0F794-AAB5-7354-1A32-A037188505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0461FAA-E289-4C0E-B144-9D5AE05531D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1844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(334)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11/16/2022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Galloway/Randy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79121F18-30C7-4CDB-AB82-C4E31C32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066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7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2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1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40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3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3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4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2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7640"/>
            <a:ext cx="8229600" cy="1646605"/>
          </a:xfrm>
        </p:spPr>
        <p:txBody>
          <a:bodyPr>
            <a:spAutoFit/>
          </a:bodyPr>
          <a:lstStyle/>
          <a:p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816" y="3200400"/>
            <a:ext cx="64008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 (continued)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83509-D943-E04E-C3BB-8A039C76EDD2}"/>
              </a:ext>
            </a:extLst>
          </p:cNvPr>
          <p:cNvSpPr txBox="1"/>
          <p:nvPr/>
        </p:nvSpPr>
        <p:spPr>
          <a:xfrm>
            <a:off x="2740239" y="5277505"/>
            <a:ext cx="3674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November 16, 2022</a:t>
            </a:r>
          </a:p>
        </p:txBody>
      </p:sp>
    </p:spTree>
    <p:extLst>
      <p:ext uri="{BB962C8B-B14F-4D97-AF65-F5344CB8AC3E}">
        <p14:creationId xmlns:p14="http://schemas.microsoft.com/office/powerpoint/2010/main" val="104903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0874" y="1447800"/>
            <a:ext cx="7953375" cy="38318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Fear of the Jews.</a:t>
            </a:r>
          </a:p>
          <a:p>
            <a:r>
              <a:rPr lang="en-US" sz="3200" dirty="0"/>
              <a:t>Matthew 27:63, </a:t>
            </a:r>
            <a:r>
              <a:rPr lang="en-US" sz="3200" i="1" dirty="0"/>
              <a:t>“We remember that that deceiver said while he was yet alive, After three days I rise again.”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(cf. John 2:19)</a:t>
            </a:r>
          </a:p>
          <a:p>
            <a:r>
              <a:rPr lang="en-US" sz="3200" dirty="0"/>
              <a:t>Matthew 27:64 – Afraid the disciples would steal the body.</a:t>
            </a:r>
          </a:p>
          <a:p>
            <a:r>
              <a:rPr lang="en-US" sz="3200" dirty="0"/>
              <a:t>Tomb sealed and guarded. Matthew 27:66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79" y="76313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Watch At The Sepulchre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Matthew 27:62-66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50" y="1447800"/>
            <a:ext cx="8622579" cy="423705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/>
              <a:t>Early on the first day of the week</a:t>
            </a:r>
            <a:r>
              <a:rPr lang="en-US" sz="3200" b="1" dirty="0"/>
              <a:t>.</a:t>
            </a:r>
          </a:p>
          <a:p>
            <a:r>
              <a:rPr lang="en-US" sz="2800"/>
              <a:t>Jesus arose </a:t>
            </a:r>
            <a:r>
              <a:rPr lang="en-US" sz="2800" i="1"/>
              <a:t>“on the third day”</a:t>
            </a:r>
            <a:r>
              <a:rPr lang="en-US" sz="2800"/>
              <a:t> (Matthew 16:21; Luke 9:22; </a:t>
            </a:r>
            <a:br>
              <a:rPr lang="en-US" sz="2800"/>
            </a:br>
            <a:r>
              <a:rPr lang="en-US" sz="2800"/>
              <a:t>Acts 10:40; 1 Corinthians 15:4), </a:t>
            </a:r>
            <a:r>
              <a:rPr lang="en-US" sz="2800" i="1"/>
              <a:t>“in three days”</a:t>
            </a:r>
            <a:r>
              <a:rPr lang="en-US" sz="2800"/>
              <a:t> (Matthew 26:61; John 2:19), </a:t>
            </a:r>
            <a:r>
              <a:rPr lang="en-US" sz="2800" i="1"/>
              <a:t>“after three days”</a:t>
            </a:r>
            <a:r>
              <a:rPr lang="en-US" sz="2800"/>
              <a:t> (Matthew 27:63; Mark 8:31</a:t>
            </a:r>
            <a:r>
              <a:rPr lang="en-US" sz="2800" dirty="0"/>
              <a:t>).</a:t>
            </a:r>
          </a:p>
          <a:p>
            <a:r>
              <a:rPr lang="en-US" sz="2800"/>
              <a:t>Even though John names only Mary Magdalene</a:t>
            </a:r>
            <a:br>
              <a:rPr lang="en-US" sz="2800" dirty="0"/>
            </a:br>
            <a:r>
              <a:rPr lang="en-US" sz="2800"/>
              <a:t>(John 20:1), we know that other women were with her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/>
              <a:t>cf. Matthew 28:1; Mark 16:1-4; Luke 23:1-3, 10</a:t>
            </a:r>
            <a:r>
              <a:rPr lang="en-US" sz="2800" dirty="0"/>
              <a:t>)</a:t>
            </a:r>
          </a:p>
          <a:p>
            <a:pPr lvl="1"/>
            <a:r>
              <a:rPr lang="en-US" sz="2800"/>
              <a:t>Women had rested on the Sabbath day. (Matthew 27:61</a:t>
            </a:r>
            <a:r>
              <a:rPr lang="en-US" sz="2800" dirty="0"/>
              <a:t>;</a:t>
            </a:r>
            <a:br>
              <a:rPr lang="en-US" sz="2800"/>
            </a:br>
            <a:r>
              <a:rPr lang="en-US" sz="2800"/>
              <a:t>Mark 15:47; Luke 23:55-56</a:t>
            </a:r>
            <a:r>
              <a:rPr lang="en-US" sz="28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14475"/>
            <a:ext cx="8686800" cy="38318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Tomb opened. </a:t>
            </a:r>
            <a:r>
              <a:rPr lang="en-US" sz="3200" dirty="0"/>
              <a:t>Matthew 28:1-4; Mark 16:1-4; </a:t>
            </a:r>
            <a:br>
              <a:rPr lang="en-US" sz="3200" dirty="0"/>
            </a:br>
            <a:r>
              <a:rPr lang="en-US" sz="3200" dirty="0"/>
              <a:t>Luke 24:1-3</a:t>
            </a:r>
          </a:p>
          <a:p>
            <a:r>
              <a:rPr lang="en-US" sz="3200" dirty="0"/>
              <a:t>Mary Magdalene reports to Peter and John. John 20:1-2</a:t>
            </a:r>
          </a:p>
          <a:p>
            <a:r>
              <a:rPr lang="en-US" sz="3200" dirty="0"/>
              <a:t>Other women enter the tomb and instructed by two angels. cf. Mark 16:1-8 </a:t>
            </a:r>
          </a:p>
          <a:p>
            <a:r>
              <a:rPr lang="en-US" sz="3200" dirty="0"/>
              <a:t>READ: </a:t>
            </a:r>
            <a:r>
              <a:rPr lang="en-US" sz="3200" b="1" dirty="0"/>
              <a:t>Luke 24:1-8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Why seek ye the living among the dead? He is not here, but is risen</a:t>
            </a:r>
            <a:r>
              <a:rPr lang="en-US" sz="32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A3536A1F-2A0A-8A05-52FF-0F309E83A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414" y="1481328"/>
            <a:ext cx="9002598" cy="486287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100" dirty="0"/>
              <a:t>They found the linen clothes in which the body had been wrapped lying in one place, and the handkerchief which had been about His head carefully folded and laid separately.</a:t>
            </a:r>
          </a:p>
          <a:p>
            <a:pPr>
              <a:spcBef>
                <a:spcPts val="0"/>
              </a:spcBef>
            </a:pPr>
            <a:r>
              <a:rPr lang="en-US" sz="3100" dirty="0"/>
              <a:t>What they witnessed caused them to </a:t>
            </a:r>
            <a:r>
              <a:rPr lang="en-US" sz="3100" i="1" dirty="0"/>
              <a:t>“believe” </a:t>
            </a:r>
            <a:r>
              <a:rPr lang="en-US" sz="3100" dirty="0"/>
              <a:t>that Jesus had been raised.</a:t>
            </a:r>
          </a:p>
          <a:p>
            <a:pPr>
              <a:spcBef>
                <a:spcPts val="0"/>
              </a:spcBef>
            </a:pPr>
            <a:r>
              <a:rPr lang="en-US" sz="3100" b="1" dirty="0"/>
              <a:t>Yet, they</a:t>
            </a:r>
            <a:r>
              <a:rPr lang="en-US" sz="3100" dirty="0"/>
              <a:t> </a:t>
            </a:r>
            <a:r>
              <a:rPr lang="en-US" sz="3100" i="1" dirty="0"/>
              <a:t>“</a:t>
            </a:r>
            <a:r>
              <a:rPr lang="en-US" sz="3100" b="1" i="1" dirty="0"/>
              <a:t>knew not the scripture</a:t>
            </a:r>
            <a:r>
              <a:rPr lang="en-US" sz="3100" i="1" dirty="0"/>
              <a:t>.”</a:t>
            </a:r>
            <a:endParaRPr lang="en-US" sz="3100" dirty="0"/>
          </a:p>
          <a:p>
            <a:pPr lvl="1">
              <a:spcBef>
                <a:spcPts val="0"/>
              </a:spcBef>
            </a:pPr>
            <a:r>
              <a:rPr lang="en-US" sz="3100" dirty="0"/>
              <a:t>Certainly, they had read Psalms 16:10 and we know that Jesus had told them He would be crucified, then raised (cf. Luke 24:6-7; Matthew 16:21), but they had not fully understood. (cf. Luke 24:45-48)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2" y="76313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 – Peter and John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Luke 24:12; John 20:3-10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83" y="953424"/>
            <a:ext cx="8686800" cy="58067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Mary Magdalene.</a:t>
            </a:r>
            <a:r>
              <a:rPr lang="en-US" sz="3200" dirty="0"/>
              <a:t> Mark 16:9-11; John 20:11-18</a:t>
            </a:r>
          </a:p>
          <a:p>
            <a:r>
              <a:rPr lang="en-US" sz="2800" dirty="0"/>
              <a:t>Looked into the tomb and saw two angels.</a:t>
            </a:r>
          </a:p>
          <a:p>
            <a:r>
              <a:rPr lang="en-US" sz="2800" dirty="0"/>
              <a:t>Saw Jesus, thought he was the gardener.</a:t>
            </a:r>
          </a:p>
          <a:p>
            <a:r>
              <a:rPr lang="en-US" sz="2800" dirty="0"/>
              <a:t>Called Jesus </a:t>
            </a:r>
            <a:r>
              <a:rPr lang="en-US" sz="2800" i="1" dirty="0"/>
              <a:t>Rabboni</a:t>
            </a:r>
            <a:r>
              <a:rPr lang="en-US" sz="2800" dirty="0"/>
              <a:t>.</a:t>
            </a:r>
          </a:p>
          <a:p>
            <a:r>
              <a:rPr lang="en-US" sz="2800" dirty="0"/>
              <a:t>She attempted to grasp Him (cf. Matthew 28:9-10) and Jesus told her </a:t>
            </a:r>
            <a:r>
              <a:rPr lang="en-US" sz="2800" i="1" dirty="0"/>
              <a:t>“stop clinging to me.”</a:t>
            </a:r>
          </a:p>
          <a:p>
            <a:r>
              <a:rPr lang="en-US" sz="2800" i="1" dirty="0"/>
              <a:t>“Not yet ascended.” </a:t>
            </a:r>
          </a:p>
          <a:p>
            <a:pPr lvl="1"/>
            <a:r>
              <a:rPr lang="en-US" sz="2800" dirty="0"/>
              <a:t>As important as His bodily resurrection was, His ascension to heaven to reign at the right hand of God was also cause for rejoicing. </a:t>
            </a:r>
            <a:br>
              <a:rPr lang="en-US" sz="2800" dirty="0"/>
            </a:br>
            <a:r>
              <a:rPr lang="en-US" sz="2800" dirty="0"/>
              <a:t>cf. Hebrews 1:3; 8:1; Ephesians 1:20-23; Daniel 7:13-14</a:t>
            </a:r>
          </a:p>
          <a:p>
            <a:r>
              <a:rPr lang="en-US" sz="2800" b="1" dirty="0"/>
              <a:t>Note: The disciples did not believe her. Mark 16:10-11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220524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Jesus’ First Appearance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490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The Watch At The Sepulchre Matthew 27:62-66</vt:lpstr>
      <vt:lpstr>The Empty Tomb. </vt:lpstr>
      <vt:lpstr>The Empty Tomb. </vt:lpstr>
      <vt:lpstr>The Empty Tomb – Peter and John Luke 24:12; John 20:3-10 </vt:lpstr>
      <vt:lpstr>Jesus’ First Appearance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</dc:title>
  <dc:creator>mgalloway2715@gmail.com</dc:creator>
  <cp:lastModifiedBy>Richard Lidh</cp:lastModifiedBy>
  <cp:revision>7</cp:revision>
  <cp:lastPrinted>2022-11-19T03:55:52Z</cp:lastPrinted>
  <dcterms:created xsi:type="dcterms:W3CDTF">2022-11-16T21:48:51Z</dcterms:created>
  <dcterms:modified xsi:type="dcterms:W3CDTF">2022-11-19T03:56:09Z</dcterms:modified>
</cp:coreProperties>
</file>